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65" r:id="rId2"/>
    <p:sldId id="313" r:id="rId3"/>
    <p:sldId id="312" r:id="rId4"/>
    <p:sldId id="314" r:id="rId5"/>
    <p:sldId id="315" r:id="rId6"/>
    <p:sldId id="316" r:id="rId7"/>
    <p:sldId id="317" r:id="rId8"/>
    <p:sldId id="310" r:id="rId9"/>
  </p:sldIdLst>
  <p:sldSz cx="12188825"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29" autoAdjust="0"/>
  </p:normalViewPr>
  <p:slideViewPr>
    <p:cSldViewPr showGuides="1">
      <p:cViewPr varScale="1">
        <p:scale>
          <a:sx n="101" d="100"/>
          <a:sy n="101" d="100"/>
        </p:scale>
        <p:origin x="421" y="3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9/8/2020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9/8/2020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9/8/2020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9/8/2020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9/8/2020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9/8/2020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9/8/2020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9/8/2020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9/8/2020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9/8/2020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9/8/2020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92188" y="381000"/>
            <a:ext cx="11506200" cy="1981200"/>
          </a:xfrm>
        </p:spPr>
        <p:txBody>
          <a:bodyPr>
            <a:normAutofit/>
          </a:bodyPr>
          <a:lstStyle/>
          <a:p>
            <a:pPr algn="ctr"/>
            <a:r>
              <a:rPr lang="en-US" sz="3600" dirty="0"/>
              <a:t>Exploratory Data Analysis (EDA)</a:t>
            </a:r>
            <a:br>
              <a:rPr lang="en-US" sz="3600" dirty="0"/>
            </a:br>
            <a:r>
              <a:rPr lang="en-US" sz="3600" dirty="0"/>
              <a:t>and Cleaning </a:t>
            </a:r>
            <a:br>
              <a:rPr lang="en-US" sz="3600" dirty="0"/>
            </a:br>
            <a:r>
              <a:rPr lang="en-US" sz="3600" dirty="0"/>
              <a:t>Pima County Housing Data Set</a:t>
            </a:r>
          </a:p>
        </p:txBody>
      </p:sp>
      <p:pic>
        <p:nvPicPr>
          <p:cNvPr id="2" name="Picture 1">
            <a:extLst>
              <a:ext uri="{FF2B5EF4-FFF2-40B4-BE49-F238E27FC236}">
                <a16:creationId xmlns:a16="http://schemas.microsoft.com/office/drawing/2014/main" id="{94EAFD61-9676-4372-897C-F421EAF25F61}"/>
              </a:ext>
            </a:extLst>
          </p:cNvPr>
          <p:cNvPicPr>
            <a:picLocks noChangeAspect="1"/>
          </p:cNvPicPr>
          <p:nvPr/>
        </p:nvPicPr>
        <p:blipFill>
          <a:blip r:embed="rId2"/>
          <a:stretch>
            <a:fillRect/>
          </a:stretch>
        </p:blipFill>
        <p:spPr>
          <a:xfrm>
            <a:off x="1065212" y="2438400"/>
            <a:ext cx="7924800" cy="38100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a:t>
            </a:r>
          </a:p>
        </p:txBody>
      </p:sp>
      <p:sp>
        <p:nvSpPr>
          <p:cNvPr id="5" name="Content Placeholder 4">
            <a:extLst>
              <a:ext uri="{FF2B5EF4-FFF2-40B4-BE49-F238E27FC236}">
                <a16:creationId xmlns:a16="http://schemas.microsoft.com/office/drawing/2014/main" id="{CFE94079-A9E4-4CFA-967E-0FB7B3549804}"/>
              </a:ext>
            </a:extLst>
          </p:cNvPr>
          <p:cNvSpPr>
            <a:spLocks noGrp="1"/>
          </p:cNvSpPr>
          <p:nvPr>
            <p:ph sz="half" idx="2"/>
          </p:nvPr>
        </p:nvSpPr>
        <p:spPr>
          <a:xfrm>
            <a:off x="1293812" y="1905001"/>
            <a:ext cx="9354971" cy="4114800"/>
          </a:xfrm>
        </p:spPr>
        <p:txBody>
          <a:bodyPr/>
          <a:lstStyle/>
          <a:p>
            <a:pPr marL="0" indent="0">
              <a:buNone/>
            </a:pPr>
            <a:r>
              <a:rPr lang="en-US" dirty="0"/>
              <a:t>First imported the raw housing data csv file into Python.</a:t>
            </a:r>
          </a:p>
          <a:p>
            <a:pPr marL="0" indent="0">
              <a:buNone/>
            </a:pPr>
            <a:r>
              <a:rPr lang="en-US" dirty="0"/>
              <a:t>Then performed a head on the data set to view its attributes.</a:t>
            </a:r>
          </a:p>
          <a:p>
            <a:pPr marL="0" indent="0">
              <a:buNone/>
            </a:pPr>
            <a:br>
              <a:rPr lang="en-US" dirty="0"/>
            </a:br>
            <a:endParaRPr lang="en-US" dirty="0"/>
          </a:p>
        </p:txBody>
      </p:sp>
      <p:pic>
        <p:nvPicPr>
          <p:cNvPr id="6" name="Picture 5">
            <a:extLst>
              <a:ext uri="{FF2B5EF4-FFF2-40B4-BE49-F238E27FC236}">
                <a16:creationId xmlns:a16="http://schemas.microsoft.com/office/drawing/2014/main" id="{D6F98CBF-A3C4-432F-A2D1-A0A2C4AEAA93}"/>
              </a:ext>
            </a:extLst>
          </p:cNvPr>
          <p:cNvPicPr>
            <a:picLocks noChangeAspect="1"/>
          </p:cNvPicPr>
          <p:nvPr/>
        </p:nvPicPr>
        <p:blipFill>
          <a:blip r:embed="rId2"/>
          <a:stretch>
            <a:fillRect/>
          </a:stretch>
        </p:blipFill>
        <p:spPr>
          <a:xfrm>
            <a:off x="1293812" y="2971800"/>
            <a:ext cx="8382000" cy="3657600"/>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Histogram of Data Set</a:t>
            </a:r>
          </a:p>
        </p:txBody>
      </p:sp>
      <p:sp>
        <p:nvSpPr>
          <p:cNvPr id="4" name="Content Placeholder 3">
            <a:extLst>
              <a:ext uri="{FF2B5EF4-FFF2-40B4-BE49-F238E27FC236}">
                <a16:creationId xmlns:a16="http://schemas.microsoft.com/office/drawing/2014/main" id="{04DECB28-CF6B-4679-B0F7-AA8C1B8A373B}"/>
              </a:ext>
            </a:extLst>
          </p:cNvPr>
          <p:cNvSpPr>
            <a:spLocks noGrp="1"/>
          </p:cNvSpPr>
          <p:nvPr>
            <p:ph idx="1"/>
          </p:nvPr>
        </p:nvSpPr>
        <p:spPr/>
        <p:txBody>
          <a:bodyPr/>
          <a:lstStyle/>
          <a:p>
            <a:pPr marL="0" indent="0">
              <a:buNone/>
            </a:pPr>
            <a:r>
              <a:rPr lang="en-US" dirty="0"/>
              <a:t>Performed a histogram on the data set.</a:t>
            </a:r>
          </a:p>
          <a:p>
            <a:endParaRPr lang="en-US" dirty="0"/>
          </a:p>
        </p:txBody>
      </p:sp>
      <p:pic>
        <p:nvPicPr>
          <p:cNvPr id="5" name="Picture 4">
            <a:extLst>
              <a:ext uri="{FF2B5EF4-FFF2-40B4-BE49-F238E27FC236}">
                <a16:creationId xmlns:a16="http://schemas.microsoft.com/office/drawing/2014/main" id="{5C7BAA7D-FB1F-4E9F-B59A-D9E178D605E5}"/>
              </a:ext>
            </a:extLst>
          </p:cNvPr>
          <p:cNvPicPr>
            <a:picLocks noChangeAspect="1"/>
          </p:cNvPicPr>
          <p:nvPr/>
        </p:nvPicPr>
        <p:blipFill>
          <a:blip r:embed="rId2"/>
          <a:stretch>
            <a:fillRect/>
          </a:stretch>
        </p:blipFill>
        <p:spPr>
          <a:xfrm>
            <a:off x="989012" y="2438400"/>
            <a:ext cx="9177903" cy="2057400"/>
          </a:xfrm>
          <a:prstGeom prst="rect">
            <a:avLst/>
          </a:prstGeom>
        </p:spPr>
      </p:pic>
      <p:pic>
        <p:nvPicPr>
          <p:cNvPr id="6" name="Picture 5">
            <a:extLst>
              <a:ext uri="{FF2B5EF4-FFF2-40B4-BE49-F238E27FC236}">
                <a16:creationId xmlns:a16="http://schemas.microsoft.com/office/drawing/2014/main" id="{0C89570A-E818-461B-A7C1-6BC21194C97B}"/>
              </a:ext>
            </a:extLst>
          </p:cNvPr>
          <p:cNvPicPr>
            <a:picLocks noChangeAspect="1"/>
          </p:cNvPicPr>
          <p:nvPr/>
        </p:nvPicPr>
        <p:blipFill>
          <a:blip r:embed="rId3"/>
          <a:stretch>
            <a:fillRect/>
          </a:stretch>
        </p:blipFill>
        <p:spPr>
          <a:xfrm>
            <a:off x="989012" y="4495800"/>
            <a:ext cx="9220200" cy="1905000"/>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D0311-EA2F-44E2-A3FF-736D6D465326}"/>
              </a:ext>
            </a:extLst>
          </p:cNvPr>
          <p:cNvPicPr>
            <a:picLocks noChangeAspect="1"/>
          </p:cNvPicPr>
          <p:nvPr/>
        </p:nvPicPr>
        <p:blipFill>
          <a:blip r:embed="rId2"/>
          <a:stretch>
            <a:fillRect/>
          </a:stretch>
        </p:blipFill>
        <p:spPr>
          <a:xfrm>
            <a:off x="1294347" y="1752600"/>
            <a:ext cx="8458199" cy="3352799"/>
          </a:xfrm>
          <a:prstGeom prst="rect">
            <a:avLst/>
          </a:prstGeom>
        </p:spPr>
      </p:pic>
      <p:sp>
        <p:nvSpPr>
          <p:cNvPr id="2" name="Title 1"/>
          <p:cNvSpPr>
            <a:spLocks noGrp="1"/>
          </p:cNvSpPr>
          <p:nvPr>
            <p:ph type="title"/>
          </p:nvPr>
        </p:nvSpPr>
        <p:spPr>
          <a:xfrm>
            <a:off x="1141412" y="304800"/>
            <a:ext cx="8692399" cy="914400"/>
          </a:xfrm>
        </p:spPr>
        <p:txBody>
          <a:bodyPr>
            <a:normAutofit fontScale="90000"/>
          </a:bodyPr>
          <a:lstStyle/>
          <a:p>
            <a:r>
              <a:rPr lang="en-US" dirty="0"/>
              <a:t>Columns with Missing Values</a:t>
            </a:r>
            <a:br>
              <a:rPr lang="en-US" dirty="0"/>
            </a:br>
            <a:r>
              <a:rPr lang="en-US" sz="2000" dirty="0"/>
              <a:t>The </a:t>
            </a:r>
            <a:r>
              <a:rPr lang="en-US" sz="2000" dirty="0" err="1"/>
              <a:t>lot_acres</a:t>
            </a:r>
            <a:r>
              <a:rPr lang="en-US" sz="2000" dirty="0"/>
              <a:t> has 10 missing values.</a:t>
            </a:r>
            <a:r>
              <a:rPr lang="en-US" dirty="0"/>
              <a:t> </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Heatmap of Missing Variables</a:t>
            </a:r>
          </a:p>
        </p:txBody>
      </p:sp>
      <p:pic>
        <p:nvPicPr>
          <p:cNvPr id="8" name="Picture 7">
            <a:extLst>
              <a:ext uri="{FF2B5EF4-FFF2-40B4-BE49-F238E27FC236}">
                <a16:creationId xmlns:a16="http://schemas.microsoft.com/office/drawing/2014/main" id="{854C0D5B-E29B-4672-B37F-B43CAB155C2C}"/>
              </a:ext>
            </a:extLst>
          </p:cNvPr>
          <p:cNvPicPr>
            <a:picLocks noChangeAspect="1"/>
          </p:cNvPicPr>
          <p:nvPr/>
        </p:nvPicPr>
        <p:blipFill>
          <a:blip r:embed="rId2"/>
          <a:stretch>
            <a:fillRect/>
          </a:stretch>
        </p:blipFill>
        <p:spPr>
          <a:xfrm>
            <a:off x="608012" y="1981200"/>
            <a:ext cx="10859740" cy="4648200"/>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Plot Comparing Year built Correlation with Bedrooms</a:t>
            </a:r>
          </a:p>
        </p:txBody>
      </p:sp>
      <p:pic>
        <p:nvPicPr>
          <p:cNvPr id="3" name="Picture 2">
            <a:extLst>
              <a:ext uri="{FF2B5EF4-FFF2-40B4-BE49-F238E27FC236}">
                <a16:creationId xmlns:a16="http://schemas.microsoft.com/office/drawing/2014/main" id="{FFB6DE8D-3978-4438-BA16-F81E4CC57AD3}"/>
              </a:ext>
            </a:extLst>
          </p:cNvPr>
          <p:cNvPicPr>
            <a:picLocks noChangeAspect="1"/>
          </p:cNvPicPr>
          <p:nvPr/>
        </p:nvPicPr>
        <p:blipFill>
          <a:blip r:embed="rId2"/>
          <a:stretch>
            <a:fillRect/>
          </a:stretch>
        </p:blipFill>
        <p:spPr>
          <a:xfrm>
            <a:off x="989012" y="1905000"/>
            <a:ext cx="8967732" cy="4495800"/>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58D911-E3BA-4132-BA89-CC70D793F350}"/>
              </a:ext>
            </a:extLst>
          </p:cNvPr>
          <p:cNvPicPr>
            <a:picLocks noChangeAspect="1"/>
          </p:cNvPicPr>
          <p:nvPr/>
        </p:nvPicPr>
        <p:blipFill>
          <a:blip r:embed="rId2"/>
          <a:stretch>
            <a:fillRect/>
          </a:stretch>
        </p:blipFill>
        <p:spPr>
          <a:xfrm>
            <a:off x="1751012" y="1752600"/>
            <a:ext cx="8172450" cy="3962400"/>
          </a:xfrm>
          <a:prstGeom prst="rect">
            <a:avLst/>
          </a:prstGeom>
        </p:spPr>
      </p:pic>
      <p:sp>
        <p:nvSpPr>
          <p:cNvPr id="4" name="TextBox 3">
            <a:extLst>
              <a:ext uri="{FF2B5EF4-FFF2-40B4-BE49-F238E27FC236}">
                <a16:creationId xmlns:a16="http://schemas.microsoft.com/office/drawing/2014/main" id="{67728DB8-6C82-48E5-93E1-7E0F4E770195}"/>
              </a:ext>
            </a:extLst>
          </p:cNvPr>
          <p:cNvSpPr txBox="1"/>
          <p:nvPr/>
        </p:nvSpPr>
        <p:spPr>
          <a:xfrm>
            <a:off x="2894012" y="609600"/>
            <a:ext cx="6094602" cy="1077218"/>
          </a:xfrm>
          <a:prstGeom prst="rect">
            <a:avLst/>
          </a:prstGeom>
          <a:noFill/>
        </p:spPr>
        <p:txBody>
          <a:bodyPr wrap="square">
            <a:spAutoFit/>
          </a:bodyPr>
          <a:lstStyle/>
          <a:p>
            <a:r>
              <a:rPr lang="en-US" sz="3200" dirty="0"/>
              <a:t>Dropping all Object Columns that have been One Hot Encoded</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1905000"/>
          </a:xfrm>
        </p:spPr>
        <p:txBody>
          <a:bodyPr>
            <a:normAutofit/>
          </a:bodyPr>
          <a:lstStyle/>
          <a:p>
            <a:r>
              <a:rPr lang="en-US" dirty="0" err="1"/>
              <a:t>Trransformed</a:t>
            </a:r>
            <a:r>
              <a:rPr lang="en-US" dirty="0"/>
              <a:t> Data Set</a:t>
            </a:r>
            <a:br>
              <a:rPr lang="en-US" dirty="0"/>
            </a:br>
            <a:br>
              <a:rPr lang="en-US" dirty="0"/>
            </a:br>
            <a:r>
              <a:rPr lang="en-US" sz="1600" dirty="0"/>
              <a:t>Performed an info on it to view the structure of the file. The file has 5,000 entries.</a:t>
            </a:r>
            <a:br>
              <a:rPr lang="en-US" sz="1600" dirty="0"/>
            </a:br>
            <a:r>
              <a:rPr lang="en-US" sz="1600" dirty="0"/>
              <a:t>Performed an description of the file to see its columns. Which it has 16 columns or attributes.</a:t>
            </a:r>
            <a:endParaRPr lang="en-US" dirty="0"/>
          </a:p>
        </p:txBody>
      </p:sp>
      <p:pic>
        <p:nvPicPr>
          <p:cNvPr id="2" name="Content Placeholder 1">
            <a:extLst>
              <a:ext uri="{FF2B5EF4-FFF2-40B4-BE49-F238E27FC236}">
                <a16:creationId xmlns:a16="http://schemas.microsoft.com/office/drawing/2014/main" id="{04BE5865-817E-4290-AD5C-EAD3714ADE57}"/>
              </a:ext>
            </a:extLst>
          </p:cNvPr>
          <p:cNvPicPr>
            <a:picLocks noGrp="1" noChangeAspect="1"/>
          </p:cNvPicPr>
          <p:nvPr>
            <p:ph idx="1"/>
          </p:nvPr>
        </p:nvPicPr>
        <p:blipFill>
          <a:blip r:embed="rId2"/>
          <a:stretch>
            <a:fillRect/>
          </a:stretch>
        </p:blipFill>
        <p:spPr>
          <a:xfrm>
            <a:off x="1522413" y="2819400"/>
            <a:ext cx="9134475" cy="3154829"/>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42</TotalTime>
  <Words>138</Words>
  <Application>Microsoft Office PowerPoint</Application>
  <PresentationFormat>Custom</PresentationFormat>
  <Paragraphs>12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Corbel</vt:lpstr>
      <vt:lpstr>Digital Blue Tunnel 16x9</vt:lpstr>
      <vt:lpstr>Exploratory Data Analysis (EDA) and Cleaning  Pima County Housing Data Set</vt:lpstr>
      <vt:lpstr>Exploratory Data Analysis (EDA)</vt:lpstr>
      <vt:lpstr>Histogram of Data Set</vt:lpstr>
      <vt:lpstr>Columns with Missing Values The lot_acres has 10 missing values. </vt:lpstr>
      <vt:lpstr>Heatmap of Missing Variables</vt:lpstr>
      <vt:lpstr>Distribution Plot Comparing Year built Correlation with Bedrooms</vt:lpstr>
      <vt:lpstr>PowerPoint Presentation</vt:lpstr>
      <vt:lpstr>Trransformed Data Set  Performed an info on it to view the structure of the file. The file has 5,000 entries. Performed an description of the file to see its columns. Which it has 16 columns or attributes.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(EDA) and Cleaning Pima Housing Data Set</dc:title>
  <dc:creator>Joseph Santalucia</dc:creator>
  <cp:lastModifiedBy>Joseph Santalucia</cp:lastModifiedBy>
  <cp:revision>19</cp:revision>
  <dcterms:created xsi:type="dcterms:W3CDTF">2020-09-08T20:12:40Z</dcterms:created>
  <dcterms:modified xsi:type="dcterms:W3CDTF">2020-09-08T20:55:03Z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